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6"/>
  </p:notesMasterIdLst>
  <p:sldIdLst>
    <p:sldId id="350" r:id="rId3"/>
    <p:sldId id="342" r:id="rId4"/>
    <p:sldId id="296" r:id="rId5"/>
    <p:sldId id="345" r:id="rId6"/>
    <p:sldId id="348" r:id="rId7"/>
    <p:sldId id="349" r:id="rId8"/>
    <p:sldId id="352" r:id="rId9"/>
    <p:sldId id="353" r:id="rId10"/>
    <p:sldId id="354" r:id="rId11"/>
    <p:sldId id="355" r:id="rId12"/>
    <p:sldId id="356" r:id="rId13"/>
    <p:sldId id="357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481C0-60F7-4B96-A745-1C3ABAC408E2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CC8E3-1370-4409-9464-67086D3E2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522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7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127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440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465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947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15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442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52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2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78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9142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他们每周有两节家政课。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lessons every week.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他不能和我们一起去爬山了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因为他得为期末考试做准备。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can’t go climbing with us because he has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to___________ ___________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final exam.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62296" y="1937308"/>
            <a:ext cx="28729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home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economics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564426" y="3016095"/>
            <a:ext cx="30267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prepare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for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9551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5943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Hi!My name is Jane.I’m from Canada.I’m in Beijing now.I like the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here.So I often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lot.I have breakfast at home.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breakfast, I eat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jiaozi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and father are both doctors.They are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so they don’t have time to cook lunch.I often have lunch in a restaurant near my school.The food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really good.I can have different food for lunch.Sometimes I eat chicken, rice and vegetables.Sometimes I eat Beijing roast duck.But I don’t eat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salad.I have dinner at home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parents.Sometimes we eat with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friends.We often have fish, vegetables and fruit.After dinner I do my homework and my parents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TV.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you?Please tell 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443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0367"/>
            <a:ext cx="43451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.A.food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B.drink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C.people	D.place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.A.play	B.spell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D.go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.A.For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D.Under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.A.happy	B.busy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C.sad	D.nice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.A.is	B.are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C.am	D.be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62444" y="340367"/>
            <a:ext cx="534855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B.fish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C.vegetables	D.hamburgers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.A.to	B.and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C.with	D.at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.A.its	B.our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C.her	D.he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.A.are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B.like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C.watch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D.take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.A.about	B.to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D.of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568593" y="431515"/>
            <a:ext cx="0" cy="58562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854105"/>
            <a:ext cx="455169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ACABA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DCBCA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96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35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90636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57151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4164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根据课文内容填写表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4" name="表格 2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57488911"/>
              </p:ext>
            </p:extLst>
          </p:nvPr>
        </p:nvGraphicFramePr>
        <p:xfrm>
          <a:off x="381000" y="1395280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3408426"/>
                <a:gridCol w="8021574"/>
              </a:tblGrid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Timo’s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7:40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9:00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7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2:15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6:00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dinner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矩形 24"/>
          <p:cNvSpPr>
            <a:spLocks noChangeAspect="1"/>
          </p:cNvSpPr>
          <p:nvPr/>
        </p:nvSpPr>
        <p:spPr>
          <a:xfrm>
            <a:off x="4116935" y="2448162"/>
            <a:ext cx="21467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school begins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116935" y="2982375"/>
            <a:ext cx="409919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afternoon lessons begin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116935" y="3557684"/>
            <a:ext cx="41200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 afternoon lessons finish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4116935" y="4091897"/>
            <a:ext cx="377859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 to the ice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hockey club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238969" y="4664490"/>
            <a:ext cx="18678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 dinner</a:t>
            </a:r>
            <a:endParaRPr lang="zh-CN" altLang="en-US" sz="28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238969" y="5245132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</a:t>
            </a:r>
            <a:endParaRPr lang="zh-CN" altLang="en-US" sz="28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238969" y="5725607"/>
            <a:ext cx="15199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 to bed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156455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afternoon lessons begin at 12:30 and finish at 2:15.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12:30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开始上课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2:15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结束。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用作不及物动词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停止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magic show finishes at 10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魔术表演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点钟结束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6477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用作及物动词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后接名词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代词或动名词。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must finish your homework first.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你必须先完成你的家庭作业。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can finish cleaning the classroom in an hour.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我能在一个小时之内打扫完教室。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2218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afraid that I can’t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work on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—Let’s go to the zoo, Mike.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—I’d love to.But I have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my homework first.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54727" y="1885927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finish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09246" y="3001715"/>
            <a:ext cx="1002197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finish</a:t>
            </a: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little boy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five months old, so he can’t say hello to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.Look over there!There are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lots of students running on the sports field.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lessons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four at our school.Then we walk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is no moon at night and it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very cold.Don’t stay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.Please come in.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966767" y="1919463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only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97966" y="3001016"/>
            <a:ext cx="12394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already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727325" y="4131173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finish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95081" y="4703766"/>
            <a:ext cx="1181734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dark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97795" y="5301466"/>
            <a:ext cx="12202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outside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2916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401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.Hurry up!It’s time for us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(go) to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.Mike has studied for a long time.He should take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(break).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mother spends an hour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(do) housework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young man is from Finland.He can speak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(Finland).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(day) life, it’s important to know how to make good use of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74505" y="1469206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go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24572" y="2021251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break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96254" y="2584505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doing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84974" y="3157098"/>
            <a:ext cx="162095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Finnish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45154" y="3642817"/>
            <a:ext cx="9909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daily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60611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3583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他喜欢冰球运动。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likes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在我们的日常生活中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水是非常重要的。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is very important in 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我喜欢和我的祖父母住在一起。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grandparents.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60911" y="2368822"/>
            <a:ext cx="289374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ice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hockey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21918" y="3478431"/>
            <a:ext cx="263565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daily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life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80768" y="4639411"/>
            <a:ext cx="2975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live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1526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414</Words>
  <Application>Microsoft Office PowerPoint</Application>
  <PresentationFormat>宽屏</PresentationFormat>
  <Paragraphs>119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49</cp:revision>
  <dcterms:created xsi:type="dcterms:W3CDTF">2021-07-19T03:09:34Z</dcterms:created>
  <dcterms:modified xsi:type="dcterms:W3CDTF">2025-09-09T06:31:07Z</dcterms:modified>
</cp:coreProperties>
</file>